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2"/>
    <p:sldId id="299" r:id="rId3"/>
    <p:sldId id="257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2449"/>
  </p:normalViewPr>
  <p:slideViewPr>
    <p:cSldViewPr snapToGrid="0" snapToObjects="1">
      <p:cViewPr varScale="1">
        <p:scale>
          <a:sx n="118" d="100"/>
          <a:sy n="118" d="100"/>
        </p:scale>
        <p:origin x="9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tiff>
</file>

<file path=ppt/media/image3.tiff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DB209-EADB-374E-820A-E58CD4C5D057}" type="datetimeFigureOut">
              <a:rPr lang="en-US" smtClean="0"/>
              <a:t>6/4/20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3208F9-1CE2-414C-94F2-2F570E111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394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Activity:</a:t>
            </a:r>
          </a:p>
          <a:p>
            <a:endParaRPr lang="en-US" dirty="0"/>
          </a:p>
          <a:p>
            <a:r>
              <a:rPr lang="en-US" dirty="0"/>
              <a:t>Using your whiteboarding skills, in groups of 3, spend 10minutes drawing up the network diagrams from yesterday as a review.</a:t>
            </a:r>
          </a:p>
          <a:p>
            <a:r>
              <a:rPr lang="en-US" dirty="0"/>
              <a:t>White down any questions you still have from yesterday and lets answer as a group after the 10mins.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3208F9-1CE2-414C-94F2-2F570E1119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077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Repo for steps on setting up a TLS cert for our load balancer using AWS Cert manager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3208F9-1CE2-414C-94F2-2F570E1119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80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6/4/20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0A699-A488-7C43-AE11-6C18EBB70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2" y="639097"/>
            <a:ext cx="4961534" cy="3781101"/>
          </a:xfrm>
        </p:spPr>
        <p:txBody>
          <a:bodyPr>
            <a:normAutofit/>
          </a:bodyPr>
          <a:lstStyle/>
          <a:p>
            <a:r>
              <a:rPr lang="en-US" dirty="0"/>
              <a:t>Cloud Network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96EB7F-4234-E24F-A6CB-9574FB0040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4961535" cy="785656"/>
          </a:xfrm>
        </p:spPr>
        <p:txBody>
          <a:bodyPr>
            <a:normAutofit/>
          </a:bodyPr>
          <a:lstStyle/>
          <a:p>
            <a:r>
              <a:rPr lang="en-US" dirty="0"/>
              <a:t>With AWS							Day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68CD94-5ABD-3B45-A319-96397AD75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53" r="5330"/>
          <a:stretch/>
        </p:blipFill>
        <p:spPr>
          <a:xfrm>
            <a:off x="6100916" y="10"/>
            <a:ext cx="6091084" cy="68579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29795E-5135-AB42-9C02-641924FB3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4858" y="34290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382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1230E9-F861-444B-B0A6-282A230336B5}"/>
              </a:ext>
            </a:extLst>
          </p:cNvPr>
          <p:cNvSpPr txBox="1"/>
          <p:nvPr/>
        </p:nvSpPr>
        <p:spPr>
          <a:xfrm>
            <a:off x="2545773" y="436418"/>
            <a:ext cx="3169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Our Agenda for the 2 days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2BD9D35-1BD2-5945-A7C1-1864BFDD7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446" y="0"/>
            <a:ext cx="96911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703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726B48-0551-6C4A-BD3D-8EFFC5AE0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4961534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What have we done so far?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5FF1F2-7E12-D44F-B0C2-F83F390F0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154" r="5029"/>
          <a:stretch/>
        </p:blipFill>
        <p:spPr>
          <a:xfrm>
            <a:off x="6100916" y="10"/>
            <a:ext cx="609108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317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047A07-72EC-41BC-A55F-C264F639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E61B3FA-2063-7548-9CC0-DD588D688C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40000"/>
          </a:blip>
          <a:srcRect t="89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10F794-5A6F-124A-8DE6-25562B3A8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1449147"/>
            <a:ext cx="10572000" cy="37324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Let’s encrypt! </a:t>
            </a:r>
          </a:p>
        </p:txBody>
      </p:sp>
    </p:spTree>
    <p:extLst>
      <p:ext uri="{BB962C8B-B14F-4D97-AF65-F5344CB8AC3E}">
        <p14:creationId xmlns:p14="http://schemas.microsoft.com/office/powerpoint/2010/main" val="28078151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94</Words>
  <Application>Microsoft Macintosh PowerPoint</Application>
  <PresentationFormat>Widescreen</PresentationFormat>
  <Paragraphs>12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Century Gothic</vt:lpstr>
      <vt:lpstr>Wingdings 2</vt:lpstr>
      <vt:lpstr>Quotable</vt:lpstr>
      <vt:lpstr>Cloud Network Security</vt:lpstr>
      <vt:lpstr>PowerPoint Presentation</vt:lpstr>
      <vt:lpstr>What have we done so far?</vt:lpstr>
      <vt:lpstr>Let’s encrypt!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Network Security</dc:title>
  <dc:creator>Franca Moretto</dc:creator>
  <cp:lastModifiedBy>Franca Moretto</cp:lastModifiedBy>
  <cp:revision>6</cp:revision>
  <dcterms:created xsi:type="dcterms:W3CDTF">2020-02-23T05:26:03Z</dcterms:created>
  <dcterms:modified xsi:type="dcterms:W3CDTF">2020-06-04T05:39:16Z</dcterms:modified>
</cp:coreProperties>
</file>